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11" r:id="rId2"/>
    <p:sldId id="1312" r:id="rId3"/>
    <p:sldId id="1313" r:id="rId4"/>
    <p:sldId id="1314" r:id="rId5"/>
    <p:sldId id="131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1996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370. TOPA AW NANG HONG ZUI NUAM ING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 Master, Let Me Walk With Thee</a:t>
            </a:r>
          </a:p>
          <a:p>
            <a:r>
              <a:rPr lang="en-US" sz="1500" dirty="0"/>
              <a:t>Late 86:11</a:t>
            </a:r>
          </a:p>
          <a:p>
            <a:r>
              <a:rPr lang="en-US" sz="1500" dirty="0"/>
              <a:t>Washington Gladden, 1836-1918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5129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huh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5818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tuantual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vakthapte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in.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771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8963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9475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370. TOPA AW NANG HONG ZUI NUAM ING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2018-12-15T06:18:22Z</dcterms:modified>
</cp:coreProperties>
</file>